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89821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Human Resources Data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646414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workforce analysis enabling data-driven HR decisions through SQL transformation and Power BI visualization.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380059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341471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HR Analytics Dashboard delivers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actionable insights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into workforce composition, turnover risks, and retention opportunities.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0372" y="4581287"/>
            <a:ext cx="732436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Empowering organizational leaders with real-time KPIs and strategic planning confidence through integrated SQL and Power BI solutions.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9260" y="4340423"/>
            <a:ext cx="30480" cy="1508998"/>
          </a:xfrm>
          <a:prstGeom prst="rect">
            <a:avLst/>
          </a:prstGeom>
          <a:solidFill>
            <a:srgbClr val="FFB39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2383155"/>
            <a:ext cx="1599605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7610" y="2498765"/>
            <a:ext cx="171212" cy="171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4428" y="2447330"/>
            <a:ext cx="10860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9260" y="287119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Objectives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49260" y="3905845"/>
            <a:ext cx="3122414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963335" y="4119920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335" y="4605099"/>
            <a:ext cx="2694265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Evaluate workforce by gender, age, and ethnicity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085749" y="3905845"/>
            <a:ext cx="3122414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0" name="Text 7"/>
          <p:cNvSpPr/>
          <p:nvPr/>
        </p:nvSpPr>
        <p:spPr>
          <a:xfrm>
            <a:off x="4299823" y="4119920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299823" y="4605099"/>
            <a:ext cx="26942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 by department, job title, and location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22237" y="3905845"/>
            <a:ext cx="3122414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7636312" y="4119920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Turnover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36312" y="4605099"/>
            <a:ext cx="2694265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Measure attrition rates and identify high-risk areas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758726" y="3905845"/>
            <a:ext cx="3122414" cy="1940600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16" name="Text 13"/>
          <p:cNvSpPr/>
          <p:nvPr/>
        </p:nvSpPr>
        <p:spPr>
          <a:xfrm>
            <a:off x="10972800" y="4119920"/>
            <a:ext cx="26942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Retention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972800" y="4605099"/>
            <a:ext cx="26942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Explore tenure trends and patterns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440" y="994886"/>
            <a:ext cx="5097661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Tools &amp; Technologies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440" y="2154912"/>
            <a:ext cx="8482251" cy="48065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19178" y="2071807"/>
            <a:ext cx="4353282" cy="1545074"/>
          </a:xfrm>
          <a:prstGeom prst="roundRect">
            <a:avLst>
              <a:gd name="adj" fmla="val 7102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96318" y="2071807"/>
            <a:ext cx="91440" cy="1545074"/>
          </a:xfrm>
          <a:prstGeom prst="roundRect">
            <a:avLst>
              <a:gd name="adj" fmla="val 31194"/>
            </a:avLst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9900761" y="2284809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00761" y="2770465"/>
            <a:ext cx="385869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SQL Server Management Studio</a:t>
            </a:r>
            <a:endParaRPr lang="en-US" sz="14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cleaning &amp; transformation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9619178" y="3785711"/>
            <a:ext cx="4353282" cy="1545074"/>
          </a:xfrm>
          <a:prstGeom prst="roundRect">
            <a:avLst>
              <a:gd name="adj" fmla="val 7102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596318" y="3785711"/>
            <a:ext cx="91440" cy="1545074"/>
          </a:xfrm>
          <a:prstGeom prst="roundRect">
            <a:avLst>
              <a:gd name="adj" fmla="val 31194"/>
            </a:avLst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9900761" y="399871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Visualization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900761" y="4484370"/>
            <a:ext cx="385869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Power BI dashboards</a:t>
            </a:r>
            <a:endParaRPr lang="en-US" sz="14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DAX calculated measures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19178" y="5499616"/>
            <a:ext cx="4353282" cy="1545074"/>
          </a:xfrm>
          <a:prstGeom prst="roundRect">
            <a:avLst>
              <a:gd name="adj" fmla="val 7102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6318" y="5499616"/>
            <a:ext cx="91440" cy="1545074"/>
          </a:xfrm>
          <a:prstGeom prst="roundRect">
            <a:avLst>
              <a:gd name="adj" fmla="val 31194"/>
            </a:avLst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9900761" y="5712619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Techniques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00761" y="6198275"/>
            <a:ext cx="385869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KPI calculations</a:t>
            </a:r>
            <a:endParaRPr lang="en-US" sz="14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Trend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02324"/>
            <a:ext cx="971883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Gender Distribution &amp; Age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3709273"/>
            <a:ext cx="4256723" cy="1845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5811" y="365105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535811" y="4221956"/>
            <a:ext cx="835294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Balanced gender distribution with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FB393"/>
                </a:highligh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52% male, 48% female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workforce.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535811" y="4757023"/>
            <a:ext cx="835294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Dominant age group: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25-35 years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indicating younger employee base.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535811" y="5292090"/>
            <a:ext cx="835294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Impacts retention strategies and training program design.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749504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Department &amp; Geographic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497699"/>
            <a:ext cx="2405777" cy="2982277"/>
          </a:xfrm>
          <a:prstGeom prst="roundRect">
            <a:avLst>
              <a:gd name="adj" fmla="val 1335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3711773"/>
            <a:ext cx="197762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Engineering Leads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49735" y="4553783"/>
            <a:ext cx="19776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Highest concentration with 2.8K employees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8855512" y="3497699"/>
            <a:ext cx="2405777" cy="2982277"/>
          </a:xfrm>
          <a:prstGeom prst="roundRect">
            <a:avLst>
              <a:gd name="adj" fmla="val 1335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9069586" y="3711773"/>
            <a:ext cx="197762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Pennsylvania Hub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069586" y="4553783"/>
            <a:ext cx="19776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Largest geographic concentration of workforce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475363" y="3497699"/>
            <a:ext cx="2405777" cy="2982277"/>
          </a:xfrm>
          <a:prstGeom prst="roundRect">
            <a:avLst>
              <a:gd name="adj" fmla="val 1335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1689437" y="3711773"/>
            <a:ext cx="1977628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Insight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89437" y="4553783"/>
            <a:ext cx="1977628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Informs workforce allocation and targeted HR interventions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1039892"/>
            <a:ext cx="2158722" cy="417671"/>
          </a:xfrm>
          <a:prstGeom prst="roundRect">
            <a:avLst>
              <a:gd name="adj" fmla="val 6151"/>
            </a:avLst>
          </a:prstGeom>
          <a:noFill/>
          <a:ln w="7620">
            <a:solidFill>
              <a:srgbClr val="FFB39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5230" y="1163122"/>
            <a:ext cx="171212" cy="171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2048" y="1111687"/>
            <a:ext cx="162996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CRITICAL METRICS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9260" y="1543169"/>
            <a:ext cx="775811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Turnover &amp; Attrition Trends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455" y="2818686"/>
            <a:ext cx="4480560" cy="413004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477970" y="2577822"/>
            <a:ext cx="4564856" cy="4611767"/>
          </a:xfrm>
          <a:prstGeom prst="roundRect">
            <a:avLst>
              <a:gd name="adj" fmla="val 704"/>
            </a:avLst>
          </a:prstGeom>
          <a:solidFill>
            <a:srgbClr val="FFB393"/>
          </a:solidFill>
          <a:ln/>
        </p:spPr>
      </p:sp>
      <p:sp>
        <p:nvSpPr>
          <p:cNvPr id="8" name="Text 4"/>
          <p:cNvSpPr/>
          <p:nvPr/>
        </p:nvSpPr>
        <p:spPr>
          <a:xfrm>
            <a:off x="9692045" y="3248739"/>
            <a:ext cx="327838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High-Risk Departments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692045" y="3819644"/>
            <a:ext cx="41367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Auditing: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19.23% turnover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692045" y="4354711"/>
            <a:ext cx="41367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Legal: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15.43% turnover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692045" y="4889778"/>
            <a:ext cx="413670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13.00% turnover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9692045" y="5580050"/>
            <a:ext cx="4136707" cy="3429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692045" y="5855137"/>
            <a:ext cx="413670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Departments exceeding 20% require immediate retention programs.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27227"/>
            <a:ext cx="869823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Employment Growth Trajectory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875955"/>
            <a:ext cx="643211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12%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2537936" y="385000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YoY Growth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335185"/>
            <a:ext cx="64321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Year-over-year employee increase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48907" y="2875955"/>
            <a:ext cx="643223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9237702" y="385000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Avg Tenure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48907" y="4335185"/>
            <a:ext cx="64322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Years of employment length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9260" y="499872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Steady Expansion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9260" y="5676662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Consistent growth from 2000-2020 demonstrates organizational stability.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9260" y="625994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Technical roles show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FB393"/>
                </a:highligh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22% higher tenure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than operational roles.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231112"/>
            <a:ext cx="693681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 Distribution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775" y="3847148"/>
            <a:ext cx="4693920" cy="15697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2037" y="3479840"/>
            <a:ext cx="329315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Workforce Composition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2037" y="4050744"/>
            <a:ext cx="425672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26-35 years: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4.9K employees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2037" y="4585811"/>
            <a:ext cx="425672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46-55 years: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4.9K employees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2037" y="5120878"/>
            <a:ext cx="425672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Two dominant age groups require different engagement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9260" y="2126218"/>
            <a:ext cx="1777008" cy="402431"/>
          </a:xfrm>
          <a:prstGeom prst="roundRect">
            <a:avLst>
              <a:gd name="adj" fmla="val 6384"/>
            </a:avLst>
          </a:prstGeom>
          <a:solidFill>
            <a:srgbClr val="4D17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7610" y="2241828"/>
            <a:ext cx="171212" cy="171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4428" y="2190393"/>
            <a:ext cx="1263491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 ITEMS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9260" y="2614255"/>
            <a:ext cx="785121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3648908"/>
            <a:ext cx="4377214" cy="8562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335" y="47192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Retention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335" y="5204460"/>
            <a:ext cx="39490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Target high-turnover departments with focused initiatives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4" y="3648908"/>
            <a:ext cx="4377333" cy="8562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40548" y="47192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Succession Planning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40548" y="5204460"/>
            <a:ext cx="394918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Build career paths using tenure insights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07" y="3648908"/>
            <a:ext cx="4377214" cy="8562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7881" y="47192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Hiring Strategy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7881" y="5204460"/>
            <a:ext cx="39490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 recruitment by age, location, and department needs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2026-02-18T18:30:02Z</dcterms:created>
  <dcterms:modified xsi:type="dcterms:W3CDTF">2026-02-18T18:30:02Z</dcterms:modified>
</cp:coreProperties>
</file>